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015"/>
    <p:restoredTop sz="96327"/>
  </p:normalViewPr>
  <p:slideViewPr>
    <p:cSldViewPr snapToGrid="0" snapToObjects="1">
      <p:cViewPr>
        <p:scale>
          <a:sx n="171" d="100"/>
          <a:sy n="171" d="100"/>
        </p:scale>
        <p:origin x="2456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26T15:41:55.69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1038 24575,'3'-6'0,"-1"1"0,7-10 0,7-5 0,13-14 0,26-15 0,18-7 0,15-10 0,-28 18 0,9-1 0,3 9 0,8 1 0,3 4 0,12 5 0,5 5 0,-5 1 0,-15-1 0,-3 2 0,-2 8 0,33 13 0,-21 18 0,-48 17 0,4 4 0,8 11 0,34 10 0,7-8 0,-16-23 0,2-6 0,-19-11 0,1-9 0,29-13 0,-1-11 0,-32 1 0,-1-7 0,23-24 0,-5-6 0,4-21 0,-23 3 0,-4-7 0,2-33 0,-5 10 0,-25 42 0,-23 62 0,-5 2 0,-15 6 0,10-3 0,-8 3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26T15:41:56.41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24575,'12'1'0,"0"0"0,-4-1 0,2 1 0,-3-1 0,-1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26T15:41:58.5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63 1 24575,'23'29'0,"29"46"0,-7-9 0,3 8 0,-4 0 0,-2 3 0,2 2 0,-5 1 0,-14-12 0,-4 4 0,2 25 0,-2 8 0,-1 20 0,-2 5 0,-1 6 0,-3 0-452,-4-7 0,-4-5 452,-3-19 0,-4-2 0,-7 10 0,-4-3 0,-1-19 0,-4-3 111,-8 8 0,-4-9-111,-26 6 0,10-41 0,-2-4 0,-17 16 0,15-18 0,3-2 0,0 7 682,-6 24-682,30-40 0,-6 19 0,19-36 0,1 4 0,6-16 0,3-1 0,0-5 0,1 0 0,0 0 0,0 0 0,-1-1 0,0 1 0,1-1 0,0 0 0,-1 0 0,2-1 0,-3 2 0,2 0 0,0-1 0,2 0 0,2 1 0,16-1 0,41 18 0,29 15 0,-3 1 0,4 5 0,5 7-533,-27-11 1,9 6-1,4 4 1,-4 0 0,-10-2 532,1 7 0,-9-1 0,-1 6-169,5 14 1,-3 6-1,-9-5 169,-14-12 0,-4 1 0,13 38 0,-5-2 0,-5-6 0,-6-14 0,0-2 0,11 15 2587,2-1-2587,23 9 581,-20-43-581,21 0 0,-20-38 0,29-3 0,-20-8 0,0-1 0,39-7 0,-34-5 0,-6-6 0,-13-14 0,1-27 0,-29 21 0,-1-16 0,-9 21 0,4-12 0,-3 14 0,6-7 0,6 5 0,3 6 0,61-4 0,-35 21 0,6 3 0,32-5 0,2 0 0,-22 3 0,-3 0 0,11-5 0,-9-1 0,-12-4 0,-9 2 0,-36 10 0,-11-8 0,-4-9 0,1 5 0,0-1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26T15:41:59.49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57 24575,'8'-4'0,"-2"1"0,-4-1 0,-2-6 0,0-5 0,0 4 0,0 2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26T15:42:00.650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0 1 24575,'84'69'0,"-11"-1"0,-41-27 0,-2 13 0,11 59 0,6 14 0,-5 1 0,0 6 0,-14-41 0,-3 3 0,9 46 0,-7-1 0,-16-63 0,-5-2 0,-3 26 0,-3-3 0,-11 13 0,-3-33 0,-4 3 0,-2-7 0,-2 1 0,0 5 0,0 1 0,2 0 0,1-1 0,4-4 0,2-1 0,-6 62 0,2-3 0,8-41 0,1 0 0,2 28 0,6 10 0,3 0 0,2-5 0,2-13 0,-1-4 0,-3-14 0,4 12 0,3 5 0,5 27 0,3-2 0,3 9 0,0-27 0,1-3 0,2 5 0,1-1 0,-1-11 0,0-5 0,-1-23 0,0-8 0,9 34 0,-6-27 0,-14-41 0,-8-32 0,-3-13 0,0-20 0,-1 13 0,0-9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2-26T15:52:41.36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24575,'0'0'0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E54FF8-5030-1445-A536-7650D22BAB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0C20FE-1CD6-C044-A225-3BB7A95F52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EA3EF-EB39-8F4C-993F-CFD2A10B6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45AEA-ED31-ED49-9619-FA0141FA5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6540A-262D-1649-AE17-E8ACD2D70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65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AE24B-0AEB-1A42-B6DB-629586443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F26FF-1ACA-6344-8165-92D0B91BB0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3F2243-9844-2348-B0AF-59105692D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31D1F-34B9-2842-9428-09FE4D5AE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3EBAB5-7C36-EC4E-95E2-2ACDBCA94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50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9C738E-E708-7F44-9F15-027EE03B7D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907F3-B636-6846-8E7E-E2627B46E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96CB4-7F50-1843-8C4B-43B3ABC20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B9270A-59B3-874E-9D6D-2A3EDB8DF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FA1181-4565-134C-A5A6-DB2041CAF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002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D6104-AAC2-AD4F-B27E-89CF47F74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FC443-42C8-B744-8C98-963CD542B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BF814-71F0-3E4B-AA32-4435A669B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B3AD8-E9FE-6841-8A12-1E02584C4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57FF6C-E4BC-2448-B6BB-51FF9E486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945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A0FEC-ECFD-014D-AB19-61ECF97CE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6B9BD-BC25-7B4F-9D22-5412D124A6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AA745-A5F1-8C46-8D51-81D015576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1F870-55B5-F94C-BBDD-02521E07F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AE033-0D2A-5345-B2BC-82F00B3F2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40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23622-D73F-794E-9121-F63E6F96D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2A648-4A5B-9742-A823-685258BF67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A05ABD-D73C-9747-B8E6-89D3FA0193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3F186D-E32D-0349-A523-C43927888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3D6FE-6C42-B741-85A7-1A1714A31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B193A-0D72-8545-86BB-74DC02C8A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172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6B5D0-1B06-E64E-A7E5-3B06C54E3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20534E-0BEF-0C41-91EB-FC9D9FF0FA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D497A7-D99F-BF4F-86C3-D854003C54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0C703E-68C3-8B41-A34C-31E0339C18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02DD2A-DE32-BF46-B846-68B65507AD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BF23F3-837E-3045-AAB2-A013ABBB9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C33D8E-1A0D-7946-A817-E5CEDACE8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CC8F5A-B2E5-6F49-8EDF-04DF13F49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203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7FDB-F843-1947-8586-92126AECE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2752B3-3378-F245-943D-B907CBCB1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7CF684-A178-FB4E-A815-D31D71A0C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F1FF29-FF73-2041-A7A2-9716141B0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901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759BEB-0E0F-2C4F-8921-46F9F72B5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071078-6B9F-EC4E-80EF-A81718B1E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8B44D7-AD55-2342-B456-285CABBAD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944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E4FCB-E989-4948-AA09-962DD47E6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D9D87-D201-4F40-AC40-CC098F5B4D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FC27C7-BFF9-3144-8105-49D595A883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67538-6B5D-754F-9FFF-AC8557EBCD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F3E47-6BEC-F44D-A293-802EDE785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51DB83-D412-8045-BC2A-30D9B6E93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655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D4CA81-7E1D-D545-AB44-CC831C477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2575E4-DCDB-1F4F-B2B2-3CC575E3DE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4A1BA1-EDC6-EF47-AD7C-AFD1F8D92E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755D9E-C1C9-A543-90ED-C7D0D2658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C78DD-2BD4-574A-966B-435C5A940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05AE1-B0CE-DB40-800F-975BBAE82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066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7269F9-8CBB-8446-A147-FB76DF86A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8191E-5078-ED43-BD57-CC17A82F0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4C262-5389-5E46-AF3F-B61DD81831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51E5FC-B430-224F-81EB-3103E300AF54}" type="datetimeFigureOut">
              <a:rPr lang="en-US" smtClean="0"/>
              <a:t>2/26/21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2DC57-B4B0-C340-AC88-45880EB950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5C3391-BCFD-E943-9057-1DD4BAFEEB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0DB00-90C0-9B42-8D83-46DC93B750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413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5" Type="http://schemas.openxmlformats.org/officeDocument/2006/relationships/image" Target="../media/image8.png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openxmlformats.org/officeDocument/2006/relationships/customXml" Target="../ink/ink4.xml"/><Relationship Id="rId1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08ABBAA8-CD7E-1A49-AFFD-64259D0974AE}"/>
              </a:ext>
            </a:extLst>
          </p:cNvPr>
          <p:cNvSpPr/>
          <p:nvPr/>
        </p:nvSpPr>
        <p:spPr>
          <a:xfrm>
            <a:off x="6639973" y="3429000"/>
            <a:ext cx="2162433" cy="21624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75209E3-D375-DF4A-BD73-EBB15E763F49}"/>
              </a:ext>
            </a:extLst>
          </p:cNvPr>
          <p:cNvSpPr txBox="1"/>
          <p:nvPr/>
        </p:nvSpPr>
        <p:spPr>
          <a:xfrm>
            <a:off x="7445652" y="5576168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(0,-1)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98545C3-743C-4C4A-9210-3A4DA75C9E2E}"/>
              </a:ext>
            </a:extLst>
          </p:cNvPr>
          <p:cNvSpPr txBox="1"/>
          <p:nvPr/>
        </p:nvSpPr>
        <p:spPr>
          <a:xfrm>
            <a:off x="8595335" y="5568535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(1,-1)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A5DB6B7-4332-9347-9A73-FCFCEDAF84E1}"/>
              </a:ext>
            </a:extLst>
          </p:cNvPr>
          <p:cNvSpPr txBox="1"/>
          <p:nvPr/>
        </p:nvSpPr>
        <p:spPr>
          <a:xfrm>
            <a:off x="6219393" y="5591433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(-1,-1)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8C49E05E-37BF-394A-94A4-D7168B112AC2}"/>
              </a:ext>
            </a:extLst>
          </p:cNvPr>
          <p:cNvSpPr txBox="1"/>
          <p:nvPr/>
        </p:nvSpPr>
        <p:spPr>
          <a:xfrm>
            <a:off x="8638475" y="3104568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(1,1)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556701D-2E9D-D848-8457-1E12A03BBAEE}"/>
              </a:ext>
            </a:extLst>
          </p:cNvPr>
          <p:cNvSpPr txBox="1"/>
          <p:nvPr/>
        </p:nvSpPr>
        <p:spPr>
          <a:xfrm>
            <a:off x="6339178" y="3098358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(-1,1)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5EB2AAB-FFE3-4F4A-9BC3-20E94B6E0BF9}"/>
              </a:ext>
            </a:extLst>
          </p:cNvPr>
          <p:cNvSpPr txBox="1"/>
          <p:nvPr/>
        </p:nvSpPr>
        <p:spPr>
          <a:xfrm>
            <a:off x="7396172" y="3098358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(0, 1)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9BF970B-0F2C-EC4B-9F5B-5CD0F1A0D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9277" y="128617"/>
            <a:ext cx="2393129" cy="212929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EE164D9-EA53-1746-9DCC-65F3A2F36398}"/>
              </a:ext>
            </a:extLst>
          </p:cNvPr>
          <p:cNvSpPr txBox="1"/>
          <p:nvPr/>
        </p:nvSpPr>
        <p:spPr>
          <a:xfrm>
            <a:off x="6777120" y="2379421"/>
            <a:ext cx="1657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size = 500 x 500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5B050A-9D51-4342-8E5D-21639F15EC03}"/>
              </a:ext>
            </a:extLst>
          </p:cNvPr>
          <p:cNvSpPr txBox="1"/>
          <p:nvPr/>
        </p:nvSpPr>
        <p:spPr>
          <a:xfrm>
            <a:off x="5702759" y="2073249"/>
            <a:ext cx="7809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(500,1)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4728FCE-55FC-B543-9F63-9A781FFCD162}"/>
              </a:ext>
            </a:extLst>
          </p:cNvPr>
          <p:cNvSpPr txBox="1"/>
          <p:nvPr/>
        </p:nvSpPr>
        <p:spPr>
          <a:xfrm>
            <a:off x="8509357" y="2205307"/>
            <a:ext cx="968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(500,500)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400FEE-E362-934E-9747-90B5EDF14BA4}"/>
              </a:ext>
            </a:extLst>
          </p:cNvPr>
          <p:cNvSpPr txBox="1"/>
          <p:nvPr/>
        </p:nvSpPr>
        <p:spPr>
          <a:xfrm>
            <a:off x="8743396" y="-30409"/>
            <a:ext cx="734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(500,1)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13676A-EDB0-2F4E-B17B-C27FC346BD95}"/>
              </a:ext>
            </a:extLst>
          </p:cNvPr>
          <p:cNvSpPr txBox="1"/>
          <p:nvPr/>
        </p:nvSpPr>
        <p:spPr>
          <a:xfrm>
            <a:off x="5788133" y="-83942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(1,1)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E743D5C6-06B6-684D-AA28-7E0F9E90B4A2}"/>
              </a:ext>
            </a:extLst>
          </p:cNvPr>
          <p:cNvCxnSpPr/>
          <p:nvPr/>
        </p:nvCxnSpPr>
        <p:spPr>
          <a:xfrm>
            <a:off x="5159504" y="4220959"/>
            <a:ext cx="97684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ACEB256-DB79-2B4E-B98B-D7D635C375DE}"/>
              </a:ext>
            </a:extLst>
          </p:cNvPr>
          <p:cNvCxnSpPr>
            <a:cxnSpLocks/>
          </p:cNvCxnSpPr>
          <p:nvPr/>
        </p:nvCxnSpPr>
        <p:spPr>
          <a:xfrm flipH="1">
            <a:off x="5066015" y="4997529"/>
            <a:ext cx="981307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1FE31066-2D9E-D448-A239-4373631AA271}"/>
              </a:ext>
            </a:extLst>
          </p:cNvPr>
          <p:cNvSpPr txBox="1"/>
          <p:nvPr/>
        </p:nvSpPr>
        <p:spPr>
          <a:xfrm>
            <a:off x="5298151" y="3811258"/>
            <a:ext cx="349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FCC7A5E-68F7-9E40-AC59-F53C1228AFE2}"/>
              </a:ext>
            </a:extLst>
          </p:cNvPr>
          <p:cNvSpPr txBox="1"/>
          <p:nvPr/>
        </p:nvSpPr>
        <p:spPr>
          <a:xfrm>
            <a:off x="5131169" y="4550059"/>
            <a:ext cx="615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  T</a:t>
            </a:r>
            <a:r>
              <a:rPr lang="en-US" baseline="30000" dirty="0"/>
              <a:t>-1</a:t>
            </a: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BF1EE50D-442B-F74F-8F18-89C7EF528D71}"/>
              </a:ext>
            </a:extLst>
          </p:cNvPr>
          <p:cNvGrpSpPr/>
          <p:nvPr/>
        </p:nvGrpSpPr>
        <p:grpSpPr>
          <a:xfrm rot="20571572">
            <a:off x="6679168" y="3275126"/>
            <a:ext cx="1227960" cy="2096635"/>
            <a:chOff x="4307514" y="3868042"/>
            <a:chExt cx="1227960" cy="14072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45" name="Ink 44">
                  <a:extLst>
                    <a:ext uri="{FF2B5EF4-FFF2-40B4-BE49-F238E27FC236}">
                      <a16:creationId xmlns:a16="http://schemas.microsoft.com/office/drawing/2014/main" id="{6FC71C10-B385-D64A-BF9E-915AB3EA5C00}"/>
                    </a:ext>
                  </a:extLst>
                </p14:cNvPr>
                <p14:cNvContentPartPr/>
                <p14:nvPr/>
              </p14:nvContentPartPr>
              <p14:xfrm>
                <a:off x="4323714" y="3868042"/>
                <a:ext cx="965160" cy="250920"/>
              </p14:xfrm>
            </p:contentPart>
          </mc:Choice>
          <mc:Fallback>
            <p:pic>
              <p:nvPicPr>
                <p:cNvPr id="45" name="Ink 44">
                  <a:extLst>
                    <a:ext uri="{FF2B5EF4-FFF2-40B4-BE49-F238E27FC236}">
                      <a16:creationId xmlns:a16="http://schemas.microsoft.com/office/drawing/2014/main" id="{6FC71C10-B385-D64A-BF9E-915AB3EA5C00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314714" y="3861999"/>
                  <a:ext cx="982800" cy="262765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6F7D11B1-4EBF-B24F-81ED-687EA0985A24}"/>
                    </a:ext>
                  </a:extLst>
                </p14:cNvPr>
                <p14:cNvContentPartPr/>
                <p14:nvPr/>
              </p14:nvContentPartPr>
              <p14:xfrm>
                <a:off x="4307514" y="4127242"/>
                <a:ext cx="20160" cy="1080"/>
              </p14:xfrm>
            </p:contentPart>
          </mc:Choice>
          <mc:Fallback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6F7D11B1-4EBF-B24F-81ED-687EA0985A24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298514" y="4121842"/>
                  <a:ext cx="37800" cy="11664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48" name="Ink 47">
                  <a:extLst>
                    <a:ext uri="{FF2B5EF4-FFF2-40B4-BE49-F238E27FC236}">
                      <a16:creationId xmlns:a16="http://schemas.microsoft.com/office/drawing/2014/main" id="{5979820C-B55F-3D4D-881F-52A4B268C11C}"/>
                    </a:ext>
                  </a:extLst>
                </p14:cNvPr>
                <p14:cNvContentPartPr/>
                <p14:nvPr/>
              </p14:nvContentPartPr>
              <p14:xfrm>
                <a:off x="4311474" y="4128682"/>
                <a:ext cx="1159920" cy="1146600"/>
              </p14:xfrm>
            </p:contentPart>
          </mc:Choice>
          <mc:Fallback>
            <p:pic>
              <p:nvPicPr>
                <p:cNvPr id="48" name="Ink 47">
                  <a:extLst>
                    <a:ext uri="{FF2B5EF4-FFF2-40B4-BE49-F238E27FC236}">
                      <a16:creationId xmlns:a16="http://schemas.microsoft.com/office/drawing/2014/main" id="{5979820C-B55F-3D4D-881F-52A4B268C11C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302474" y="4122641"/>
                  <a:ext cx="1177560" cy="1158441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50" name="Ink 49">
                  <a:extLst>
                    <a:ext uri="{FF2B5EF4-FFF2-40B4-BE49-F238E27FC236}">
                      <a16:creationId xmlns:a16="http://schemas.microsoft.com/office/drawing/2014/main" id="{9A365511-C9E9-F845-8CA4-D89BCA6A2872}"/>
                    </a:ext>
                  </a:extLst>
                </p14:cNvPr>
                <p14:cNvContentPartPr/>
                <p14:nvPr/>
              </p14:nvContentPartPr>
              <p14:xfrm>
                <a:off x="5301114" y="3882442"/>
                <a:ext cx="6120" cy="13680"/>
              </p14:xfrm>
            </p:contentPart>
          </mc:Choice>
          <mc:Fallback>
            <p:pic>
              <p:nvPicPr>
                <p:cNvPr id="50" name="Ink 49">
                  <a:extLst>
                    <a:ext uri="{FF2B5EF4-FFF2-40B4-BE49-F238E27FC236}">
                      <a16:creationId xmlns:a16="http://schemas.microsoft.com/office/drawing/2014/main" id="{9A365511-C9E9-F845-8CA4-D89BCA6A2872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5292114" y="3876442"/>
                  <a:ext cx="23760" cy="25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51" name="Ink 50">
                  <a:extLst>
                    <a:ext uri="{FF2B5EF4-FFF2-40B4-BE49-F238E27FC236}">
                      <a16:creationId xmlns:a16="http://schemas.microsoft.com/office/drawing/2014/main" id="{F9DDA75C-D28B-974A-AFC6-90D70874E0F9}"/>
                    </a:ext>
                  </a:extLst>
                </p14:cNvPr>
                <p14:cNvContentPartPr/>
                <p14:nvPr/>
              </p14:nvContentPartPr>
              <p14:xfrm>
                <a:off x="5309754" y="3874522"/>
                <a:ext cx="225720" cy="1327320"/>
              </p14:xfrm>
            </p:contentPart>
          </mc:Choice>
          <mc:Fallback>
            <p:pic>
              <p:nvPicPr>
                <p:cNvPr id="51" name="Ink 50">
                  <a:extLst>
                    <a:ext uri="{FF2B5EF4-FFF2-40B4-BE49-F238E27FC236}">
                      <a16:creationId xmlns:a16="http://schemas.microsoft.com/office/drawing/2014/main" id="{F9DDA75C-D28B-974A-AFC6-90D70874E0F9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5300754" y="3868481"/>
                  <a:ext cx="243360" cy="13391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53" name="TextBox 52">
            <a:extLst>
              <a:ext uri="{FF2B5EF4-FFF2-40B4-BE49-F238E27FC236}">
                <a16:creationId xmlns:a16="http://schemas.microsoft.com/office/drawing/2014/main" id="{30C219AE-94FE-5547-B3D4-8B35CC0AAE34}"/>
              </a:ext>
            </a:extLst>
          </p:cNvPr>
          <p:cNvSpPr txBox="1"/>
          <p:nvPr/>
        </p:nvSpPr>
        <p:spPr>
          <a:xfrm>
            <a:off x="6947773" y="2875002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T(1,1)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6E45978-37B6-0A41-A7BA-182D99163D76}"/>
              </a:ext>
            </a:extLst>
          </p:cNvPr>
          <p:cNvSpPr txBox="1"/>
          <p:nvPr/>
        </p:nvSpPr>
        <p:spPr>
          <a:xfrm>
            <a:off x="5777431" y="364706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T(-1,1)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D53CD763-08D8-DE4C-BC9E-7A59D107BD51}"/>
              </a:ext>
            </a:extLst>
          </p:cNvPr>
          <p:cNvSpPr txBox="1"/>
          <p:nvPr/>
        </p:nvSpPr>
        <p:spPr>
          <a:xfrm>
            <a:off x="7445434" y="5208326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T(1,-1)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B378D312-DE93-8E4A-BF3A-3CAE0C76D627}"/>
              </a:ext>
            </a:extLst>
          </p:cNvPr>
          <p:cNvSpPr txBox="1"/>
          <p:nvPr/>
        </p:nvSpPr>
        <p:spPr>
          <a:xfrm>
            <a:off x="6080336" y="4843412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T(-1,-1)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B86C27F8-D789-BB40-8D6E-AC47B7708BA7}"/>
                  </a:ext>
                </a:extLst>
              </p14:cNvPr>
              <p14:cNvContentPartPr/>
              <p14:nvPr/>
            </p14:nvContentPartPr>
            <p14:xfrm>
              <a:off x="5794065" y="1263562"/>
              <a:ext cx="36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B86C27F8-D789-BB40-8D6E-AC47B7708BA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785425" y="1254922"/>
                <a:ext cx="18000" cy="18000"/>
              </a:xfrm>
              <a:prstGeom prst="rect">
                <a:avLst/>
              </a:prstGeom>
            </p:spPr>
          </p:pic>
        </mc:Fallback>
      </mc:AlternateContent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72952197-162A-6048-B58C-DBE1456B7AF0}"/>
              </a:ext>
            </a:extLst>
          </p:cNvPr>
          <p:cNvCxnSpPr>
            <a:cxnSpLocks/>
          </p:cNvCxnSpPr>
          <p:nvPr/>
        </p:nvCxnSpPr>
        <p:spPr>
          <a:xfrm flipV="1">
            <a:off x="8509357" y="2648806"/>
            <a:ext cx="0" cy="3496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7F92F4F2-25F5-B94F-88BC-8916B6A355B0}"/>
              </a:ext>
            </a:extLst>
          </p:cNvPr>
          <p:cNvSpPr txBox="1"/>
          <p:nvPr/>
        </p:nvSpPr>
        <p:spPr>
          <a:xfrm>
            <a:off x="7268646" y="6041054"/>
            <a:ext cx="1689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out_x</a:t>
            </a:r>
            <a:r>
              <a:rPr lang="en-US" dirty="0"/>
              <a:t>, </a:t>
            </a:r>
            <a:r>
              <a:rPr lang="en-US" dirty="0" err="1"/>
              <a:t>out_y</a:t>
            </a:r>
            <a:r>
              <a:rPr lang="en-US" dirty="0"/>
              <a:t>)</a:t>
            </a: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DEF81638-7E79-794C-9630-2ABC988B99B5}"/>
              </a:ext>
            </a:extLst>
          </p:cNvPr>
          <p:cNvSpPr/>
          <p:nvPr/>
        </p:nvSpPr>
        <p:spPr>
          <a:xfrm>
            <a:off x="7223655" y="3821014"/>
            <a:ext cx="1006675" cy="1006675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029B8901-5FFB-B747-89EB-7423604E9EE6}"/>
              </a:ext>
            </a:extLst>
          </p:cNvPr>
          <p:cNvSpPr/>
          <p:nvPr/>
        </p:nvSpPr>
        <p:spPr>
          <a:xfrm>
            <a:off x="9622277" y="3413973"/>
            <a:ext cx="2162433" cy="2154562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7" name="Straight Arrow Connector 126">
            <a:extLst>
              <a:ext uri="{FF2B5EF4-FFF2-40B4-BE49-F238E27FC236}">
                <a16:creationId xmlns:a16="http://schemas.microsoft.com/office/drawing/2014/main" id="{FF2F6057-915E-4942-97A4-A6E86F773277}"/>
              </a:ext>
            </a:extLst>
          </p:cNvPr>
          <p:cNvCxnSpPr>
            <a:cxnSpLocks/>
          </p:cNvCxnSpPr>
          <p:nvPr/>
        </p:nvCxnSpPr>
        <p:spPr>
          <a:xfrm flipV="1">
            <a:off x="1857059" y="3631496"/>
            <a:ext cx="204467" cy="6732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57998748-2B77-FA45-BE4A-B5F5330C1092}"/>
              </a:ext>
            </a:extLst>
          </p:cNvPr>
          <p:cNvSpPr txBox="1"/>
          <p:nvPr/>
        </p:nvSpPr>
        <p:spPr>
          <a:xfrm>
            <a:off x="814833" y="3750280"/>
            <a:ext cx="11258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trygetpixel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FD1F32-663A-5C4C-BB65-B5625CEBDB8B}"/>
              </a:ext>
            </a:extLst>
          </p:cNvPr>
          <p:cNvSpPr/>
          <p:nvPr/>
        </p:nvSpPr>
        <p:spPr>
          <a:xfrm>
            <a:off x="556437" y="4304737"/>
            <a:ext cx="2162433" cy="2162433"/>
          </a:xfrm>
          <a:prstGeom prst="rect">
            <a:avLst/>
          </a:prstGeom>
          <a:pattFill prst="pct30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12FFA24-56D5-4246-9F0F-305FA4368EC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 rot="10800000" flipH="1" flipV="1">
            <a:off x="575161" y="4627183"/>
            <a:ext cx="2149218" cy="141561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5747B641-F52C-F849-95D1-64AC5E096282}"/>
              </a:ext>
            </a:extLst>
          </p:cNvPr>
          <p:cNvSpPr txBox="1"/>
          <p:nvPr/>
        </p:nvSpPr>
        <p:spPr>
          <a:xfrm>
            <a:off x="2142969" y="6142570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(1,-1)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8288421-F138-274F-8807-215E6202A2B9}"/>
              </a:ext>
            </a:extLst>
          </p:cNvPr>
          <p:cNvSpPr txBox="1"/>
          <p:nvPr/>
        </p:nvSpPr>
        <p:spPr>
          <a:xfrm>
            <a:off x="457044" y="6146516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(-1,-1)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DC0A85-64D8-4445-BC70-5F88B8791909}"/>
              </a:ext>
            </a:extLst>
          </p:cNvPr>
          <p:cNvSpPr txBox="1"/>
          <p:nvPr/>
        </p:nvSpPr>
        <p:spPr>
          <a:xfrm>
            <a:off x="2188007" y="4238499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(1,1)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23962E3-4D46-8F4F-84F4-B52C2641C449}"/>
              </a:ext>
            </a:extLst>
          </p:cNvPr>
          <p:cNvSpPr txBox="1"/>
          <p:nvPr/>
        </p:nvSpPr>
        <p:spPr>
          <a:xfrm>
            <a:off x="479861" y="4257391"/>
            <a:ext cx="688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(-1,1)</a:t>
            </a:r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4A93284B-FE54-D442-9235-32F0C9A0AA7F}"/>
              </a:ext>
            </a:extLst>
          </p:cNvPr>
          <p:cNvSpPr/>
          <p:nvPr/>
        </p:nvSpPr>
        <p:spPr>
          <a:xfrm>
            <a:off x="1587291" y="5281373"/>
            <a:ext cx="100724" cy="100724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7EAC6BF3-2629-DB49-886E-CCB939047190}"/>
              </a:ext>
            </a:extLst>
          </p:cNvPr>
          <p:cNvSpPr txBox="1"/>
          <p:nvPr/>
        </p:nvSpPr>
        <p:spPr>
          <a:xfrm>
            <a:off x="1348351" y="4992984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(0,0)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9D595633-8B7A-0748-B532-2589454E3147}"/>
              </a:ext>
            </a:extLst>
          </p:cNvPr>
          <p:cNvSpPr txBox="1"/>
          <p:nvPr/>
        </p:nvSpPr>
        <p:spPr>
          <a:xfrm>
            <a:off x="-55061" y="5084725"/>
            <a:ext cx="4828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x,y</a:t>
            </a:r>
            <a:r>
              <a:rPr lang="en-US" dirty="0"/>
              <a:t>)</a:t>
            </a:r>
          </a:p>
        </p:txBody>
      </p: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E7D26EDC-847B-6342-89D8-55FAD9E27423}"/>
              </a:ext>
            </a:extLst>
          </p:cNvPr>
          <p:cNvGrpSpPr/>
          <p:nvPr/>
        </p:nvGrpSpPr>
        <p:grpSpPr>
          <a:xfrm>
            <a:off x="-85604" y="13800"/>
            <a:ext cx="4196829" cy="6823161"/>
            <a:chOff x="-85604" y="-491723"/>
            <a:chExt cx="4196829" cy="6823161"/>
          </a:xfrm>
        </p:grpSpPr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BD8AD21-2881-3242-B601-32A1CABC3932}"/>
                </a:ext>
              </a:extLst>
            </p:cNvPr>
            <p:cNvSpPr/>
            <p:nvPr/>
          </p:nvSpPr>
          <p:spPr>
            <a:xfrm>
              <a:off x="436477" y="-491723"/>
              <a:ext cx="3643706" cy="3630310"/>
            </a:xfrm>
            <a:prstGeom prst="rect">
              <a:avLst/>
            </a:prstGeom>
            <a:pattFill prst="pct30">
              <a:fgClr>
                <a:schemeClr val="accent1"/>
              </a:fgClr>
              <a:bgClr>
                <a:schemeClr val="bg1"/>
              </a:bgClr>
            </a:patt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ADA2143-3F17-FC42-9724-C0BB4D25F02D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433365" y="68906"/>
              <a:ext cx="3646818" cy="243428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039AC04-942A-9340-A413-1F70AD2A14B3}"/>
                </a:ext>
              </a:extLst>
            </p:cNvPr>
            <p:cNvSpPr txBox="1"/>
            <p:nvPr/>
          </p:nvSpPr>
          <p:spPr>
            <a:xfrm>
              <a:off x="349235" y="-202050"/>
              <a:ext cx="5469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(1,1)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C767102-80FB-9149-B92B-615D36CCE0B8}"/>
                </a:ext>
              </a:extLst>
            </p:cNvPr>
            <p:cNvSpPr txBox="1"/>
            <p:nvPr/>
          </p:nvSpPr>
          <p:spPr>
            <a:xfrm>
              <a:off x="340971" y="2429720"/>
              <a:ext cx="9506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(rows,1)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E0A09AE0-746C-E44B-905B-92E18842AE22}"/>
                </a:ext>
              </a:extLst>
            </p:cNvPr>
            <p:cNvSpPr txBox="1"/>
            <p:nvPr/>
          </p:nvSpPr>
          <p:spPr>
            <a:xfrm>
              <a:off x="1546203" y="2727633"/>
              <a:ext cx="11935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(cols x cols)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A91CAFA-BC64-824C-97A3-F647EE13B0BA}"/>
                </a:ext>
              </a:extLst>
            </p:cNvPr>
            <p:cNvSpPr txBox="1"/>
            <p:nvPr/>
          </p:nvSpPr>
          <p:spPr>
            <a:xfrm>
              <a:off x="3333328" y="-224370"/>
              <a:ext cx="7710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(1,cols)</a:t>
              </a:r>
            </a:p>
          </p:txBody>
        </p:sp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D06398C8-FAEC-9E4E-B16B-85F2732E6A33}"/>
                </a:ext>
              </a:extLst>
            </p:cNvPr>
            <p:cNvSpPr txBox="1"/>
            <p:nvPr/>
          </p:nvSpPr>
          <p:spPr>
            <a:xfrm>
              <a:off x="1348351" y="966292"/>
              <a:ext cx="16604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(rows/2, cols/2)</a:t>
              </a:r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846800C4-BF75-4844-B1ED-C507EAD804A0}"/>
                </a:ext>
              </a:extLst>
            </p:cNvPr>
            <p:cNvSpPr/>
            <p:nvPr/>
          </p:nvSpPr>
          <p:spPr>
            <a:xfrm>
              <a:off x="2213037" y="1254958"/>
              <a:ext cx="100724" cy="100724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6" name="TextBox 135">
              <a:extLst>
                <a:ext uri="{FF2B5EF4-FFF2-40B4-BE49-F238E27FC236}">
                  <a16:creationId xmlns:a16="http://schemas.microsoft.com/office/drawing/2014/main" id="{462C1B74-67BE-554B-BFB2-7344DDD1AFDB}"/>
                </a:ext>
              </a:extLst>
            </p:cNvPr>
            <p:cNvSpPr txBox="1"/>
            <p:nvPr/>
          </p:nvSpPr>
          <p:spPr>
            <a:xfrm>
              <a:off x="-85604" y="1049727"/>
              <a:ext cx="4363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</a:t>
              </a:r>
              <a:r>
                <a:rPr lang="en-US" dirty="0" err="1"/>
                <a:t>i,j</a:t>
              </a:r>
              <a:r>
                <a:rPr lang="en-US" dirty="0"/>
                <a:t>)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41A6F349-9BBE-0541-B10C-C5BD787D8190}"/>
                </a:ext>
              </a:extLst>
            </p:cNvPr>
            <p:cNvSpPr txBox="1"/>
            <p:nvPr/>
          </p:nvSpPr>
          <p:spPr>
            <a:xfrm>
              <a:off x="3250412" y="2459774"/>
              <a:ext cx="8608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(cols,1)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8EF7E6B7-696B-9B47-B5E1-BD1DC2151802}"/>
                </a:ext>
              </a:extLst>
            </p:cNvPr>
            <p:cNvSpPr txBox="1"/>
            <p:nvPr/>
          </p:nvSpPr>
          <p:spPr>
            <a:xfrm>
              <a:off x="1839039" y="5962106"/>
              <a:ext cx="6479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(2 x 2)</a:t>
              </a:r>
            </a:p>
          </p:txBody>
        </p:sp>
      </p:grpSp>
      <p:sp>
        <p:nvSpPr>
          <p:cNvPr id="145" name="TextBox 144">
            <a:extLst>
              <a:ext uri="{FF2B5EF4-FFF2-40B4-BE49-F238E27FC236}">
                <a16:creationId xmlns:a16="http://schemas.microsoft.com/office/drawing/2014/main" id="{A4141A97-1D6F-9345-8E32-983395C1F6C0}"/>
              </a:ext>
            </a:extLst>
          </p:cNvPr>
          <p:cNvSpPr txBox="1"/>
          <p:nvPr/>
        </p:nvSpPr>
        <p:spPr>
          <a:xfrm>
            <a:off x="2654269" y="3587378"/>
            <a:ext cx="245861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scale factor =</a:t>
            </a:r>
          </a:p>
          <a:p>
            <a:r>
              <a:rPr lang="en-US" dirty="0"/>
              <a:t>cols/2</a:t>
            </a:r>
          </a:p>
          <a:p>
            <a:r>
              <a:rPr lang="en-US" dirty="0"/>
              <a:t>translate 0,0 to rows/2,cols/2</a:t>
            </a:r>
          </a:p>
          <a:p>
            <a:r>
              <a:rPr lang="en-US" dirty="0"/>
              <a:t>and interchange the </a:t>
            </a:r>
            <a:r>
              <a:rPr lang="en-US" dirty="0" err="1"/>
              <a:t>coords</a:t>
            </a:r>
            <a:r>
              <a:rPr lang="en-US" dirty="0"/>
              <a:t> and flip y</a:t>
            </a:r>
          </a:p>
        </p:txBody>
      </p:sp>
    </p:spTree>
    <p:extLst>
      <p:ext uri="{BB962C8B-B14F-4D97-AF65-F5344CB8AC3E}">
        <p14:creationId xmlns:p14="http://schemas.microsoft.com/office/powerpoint/2010/main" val="3241781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59A93-0770-4E49-9D9F-BF1FFDB2A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07543-4FEB-414D-938A-88D90B1A8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Transformations and their inverses</a:t>
            </a:r>
          </a:p>
          <a:p>
            <a:pPr lvl="1"/>
            <a:r>
              <a:rPr lang="en-US" dirty="0"/>
              <a:t>Coordinate Transformations</a:t>
            </a:r>
          </a:p>
          <a:p>
            <a:pPr lvl="1"/>
            <a:r>
              <a:rPr lang="en-US" dirty="0"/>
              <a:t>We’ve chosen to backwards to grab the pixel because we want to know where it comes from</a:t>
            </a:r>
          </a:p>
          <a:p>
            <a:pPr lvl="2"/>
            <a:r>
              <a:rPr lang="en-US" dirty="0"/>
              <a:t>split output into pixels </a:t>
            </a:r>
          </a:p>
          <a:p>
            <a:pPr lvl="1"/>
            <a:r>
              <a:rPr lang="en-US" dirty="0"/>
              <a:t>Commutative Diagrams</a:t>
            </a:r>
          </a:p>
          <a:p>
            <a:pPr lvl="1"/>
            <a:r>
              <a:rPr lang="en-US" dirty="0"/>
              <a:t>Inverse of a Transformation</a:t>
            </a:r>
          </a:p>
          <a:p>
            <a:pPr lvl="1"/>
            <a:r>
              <a:rPr lang="en-US" dirty="0"/>
              <a:t>Breakdown (as in failure) of an inverse</a:t>
            </a:r>
          </a:p>
          <a:p>
            <a:pPr lvl="2"/>
            <a:r>
              <a:rPr lang="en-US" dirty="0"/>
              <a:t>collapsing shear</a:t>
            </a:r>
          </a:p>
          <a:p>
            <a:pPr lvl="2"/>
            <a:r>
              <a:rPr lang="en-US" dirty="0"/>
              <a:t>singular matrices</a:t>
            </a:r>
          </a:p>
          <a:p>
            <a:pPr lvl="1"/>
            <a:r>
              <a:rPr lang="en-US" dirty="0"/>
              <a:t>Solving systems</a:t>
            </a:r>
          </a:p>
          <a:p>
            <a:pPr lvl="2"/>
            <a:r>
              <a:rPr lang="en-US" dirty="0"/>
              <a:t>Linear equations</a:t>
            </a:r>
          </a:p>
          <a:p>
            <a:pPr lvl="2"/>
            <a:r>
              <a:rPr lang="en-US" dirty="0"/>
              <a:t>Solving Systems f(x) = y  for nonlinear</a:t>
            </a:r>
          </a:p>
          <a:p>
            <a:pPr lvl="1"/>
            <a:r>
              <a:rPr lang="en-US" dirty="0"/>
              <a:t>The Jacobian matrix = the local linear thing (as clear as possible)</a:t>
            </a:r>
          </a:p>
          <a:p>
            <a:pPr lvl="2"/>
            <a:r>
              <a:rPr lang="en-US" dirty="0"/>
              <a:t>failure/breakdown = singular </a:t>
            </a:r>
            <a:r>
              <a:rPr lang="en-US" dirty="0" err="1"/>
              <a:t>jacobian</a:t>
            </a:r>
            <a:r>
              <a:rPr lang="en-US" dirty="0"/>
              <a:t> by the way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549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2968</TotalTime>
  <Words>249</Words>
  <Application>Microsoft Macintosh PowerPoint</Application>
  <PresentationFormat>Widescreen</PresentationFormat>
  <Paragraphs>52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 Edelman</dc:creator>
  <cp:lastModifiedBy>Alan Edelman</cp:lastModifiedBy>
  <cp:revision>14</cp:revision>
  <dcterms:created xsi:type="dcterms:W3CDTF">2021-02-26T15:12:37Z</dcterms:created>
  <dcterms:modified xsi:type="dcterms:W3CDTF">2021-02-28T16:41:08Z</dcterms:modified>
</cp:coreProperties>
</file>

<file path=docProps/thumbnail.jpeg>
</file>